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D1D30-1A34-4B2F-95B0-82E5B658E195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TC_header_5-2-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7696200"/>
            <a:ext cx="6324600" cy="1219015"/>
          </a:xfrm>
          <a:prstGeom prst="rect">
            <a:avLst/>
          </a:prstGeom>
        </p:spPr>
      </p:pic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304800" y="2743200"/>
            <a:ext cx="31590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SPRING 2013</a:t>
            </a:r>
          </a:p>
          <a:p>
            <a:r>
              <a:rPr lang="en-US" sz="1400" b="1" dirty="0" smtClean="0">
                <a:latin typeface="Calibri" pitchFamily="34" charset="0"/>
              </a:rPr>
              <a:t>Tour dates: </a:t>
            </a:r>
            <a:r>
              <a:rPr lang="en-US" sz="1400" b="1" dirty="0" smtClean="0">
                <a:latin typeface="Calibri" pitchFamily="34" charset="0"/>
              </a:rPr>
              <a:t>April </a:t>
            </a:r>
            <a:r>
              <a:rPr lang="en-US" sz="1400" b="1" smtClean="0">
                <a:latin typeface="Calibri" pitchFamily="34" charset="0"/>
              </a:rPr>
              <a:t>15</a:t>
            </a:r>
            <a:r>
              <a:rPr lang="en-US" sz="1400" b="1" baseline="30000" smtClean="0">
                <a:latin typeface="Calibri" pitchFamily="34" charset="0"/>
              </a:rPr>
              <a:t>th</a:t>
            </a:r>
            <a:r>
              <a:rPr lang="en-US" sz="1400" b="1" smtClean="0">
                <a:latin typeface="Calibri" pitchFamily="34" charset="0"/>
              </a:rPr>
              <a:t> through May 17</a:t>
            </a:r>
            <a:r>
              <a:rPr lang="en-US" sz="1400" b="1" baseline="30000" smtClean="0">
                <a:latin typeface="Calibri" pitchFamily="34" charset="0"/>
              </a:rPr>
              <a:t>th</a:t>
            </a:r>
            <a:r>
              <a:rPr lang="en-US" sz="1400" b="1" smtClean="0">
                <a:latin typeface="Calibri" pitchFamily="34" charset="0"/>
              </a:rPr>
              <a:t> </a:t>
            </a:r>
            <a:endParaRPr lang="en-US" sz="1400" b="1" dirty="0">
              <a:latin typeface="Calibri" pitchFamily="34" charset="0"/>
            </a:endParaRPr>
          </a:p>
          <a:p>
            <a:r>
              <a:rPr lang="en-US" sz="1400" b="1" dirty="0" smtClean="0">
                <a:latin typeface="Calibri" pitchFamily="34" charset="0"/>
              </a:rPr>
              <a:t>Program: </a:t>
            </a:r>
            <a:r>
              <a:rPr lang="en-US" sz="1400" b="1" i="1" dirty="0" smtClean="0">
                <a:latin typeface="Calibri" pitchFamily="34" charset="0"/>
              </a:rPr>
              <a:t>Mad About Money II</a:t>
            </a:r>
            <a:endParaRPr lang="en-US" sz="1400" b="1" i="1" dirty="0">
              <a:latin typeface="Calibri" pitchFamily="34" charset="0"/>
            </a:endParaRPr>
          </a:p>
          <a:p>
            <a:r>
              <a:rPr lang="en-US" sz="1400" b="1" dirty="0">
                <a:latin typeface="Calibri" pitchFamily="34" charset="0"/>
              </a:rPr>
              <a:t>Actors</a:t>
            </a:r>
            <a:r>
              <a:rPr lang="en-US" sz="1400" b="1" dirty="0" smtClean="0">
                <a:latin typeface="Calibri" pitchFamily="34" charset="0"/>
              </a:rPr>
              <a:t>:  Alex </a:t>
            </a:r>
            <a:r>
              <a:rPr lang="en-US" sz="1400" b="1" dirty="0" err="1" smtClean="0">
                <a:latin typeface="Calibri" pitchFamily="34" charset="0"/>
              </a:rPr>
              <a:t>Ghattas</a:t>
            </a:r>
            <a:r>
              <a:rPr lang="en-US" sz="1400" b="1" dirty="0" smtClean="0">
                <a:latin typeface="Calibri" pitchFamily="34" charset="0"/>
              </a:rPr>
              <a:t> &amp; Michael </a:t>
            </a:r>
            <a:r>
              <a:rPr lang="en-US" sz="1400" b="1" dirty="0" err="1" smtClean="0">
                <a:latin typeface="Calibri" pitchFamily="34" charset="0"/>
              </a:rPr>
              <a:t>Soldadi</a:t>
            </a:r>
            <a:endParaRPr lang="en-US" sz="1400" b="1" dirty="0">
              <a:latin typeface="Calibri" pitchFamily="34" charset="0"/>
            </a:endParaRPr>
          </a:p>
          <a:p>
            <a:endParaRPr lang="en-US" sz="1200" dirty="0">
              <a:latin typeface="Calibri" pitchFamily="34" charset="0"/>
            </a:endParaRPr>
          </a:p>
        </p:txBody>
      </p:sp>
      <p:sp>
        <p:nvSpPr>
          <p:cNvPr id="11" name="Text Box 30"/>
          <p:cNvSpPr txBox="1">
            <a:spLocks noChangeArrowheads="1"/>
          </p:cNvSpPr>
          <p:nvPr/>
        </p:nvSpPr>
        <p:spPr bwMode="auto">
          <a:xfrm>
            <a:off x="2289110" y="3918857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</a:rPr>
              <a:t>Meet the Actors</a:t>
            </a:r>
          </a:p>
        </p:txBody>
      </p:sp>
      <p:sp>
        <p:nvSpPr>
          <p:cNvPr id="12" name="Text Box 35"/>
          <p:cNvSpPr txBox="1">
            <a:spLocks noChangeArrowheads="1"/>
          </p:cNvSpPr>
          <p:nvPr/>
        </p:nvSpPr>
        <p:spPr bwMode="auto">
          <a:xfrm>
            <a:off x="4114800" y="6858000"/>
            <a:ext cx="16738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Michael </a:t>
            </a:r>
            <a:r>
              <a:rPr lang="en-US" dirty="0" err="1" smtClean="0">
                <a:latin typeface="Calibri" pitchFamily="34" charset="0"/>
              </a:rPr>
              <a:t>Soldadi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Text Box 36"/>
          <p:cNvSpPr txBox="1">
            <a:spLocks noChangeArrowheads="1"/>
          </p:cNvSpPr>
          <p:nvPr/>
        </p:nvSpPr>
        <p:spPr bwMode="auto">
          <a:xfrm>
            <a:off x="1600200" y="6858000"/>
            <a:ext cx="13592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Alex </a:t>
            </a:r>
            <a:r>
              <a:rPr lang="en-US" dirty="0" err="1" smtClean="0">
                <a:latin typeface="Calibri" pitchFamily="34" charset="0"/>
              </a:rPr>
              <a:t>Ghattas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43" name="Picture 42" descr="MAM 2 newcolors now backgroun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5200" y="990600"/>
            <a:ext cx="2819400" cy="159001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3" t="13832" r="8294" b="14815"/>
          <a:stretch/>
        </p:blipFill>
        <p:spPr bwMode="auto">
          <a:xfrm>
            <a:off x="1268962" y="4572000"/>
            <a:ext cx="1996751" cy="220202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2" t="1273" r="5437" b="17095"/>
          <a:stretch/>
        </p:blipFill>
        <p:spPr bwMode="auto">
          <a:xfrm>
            <a:off x="3905355" y="4486390"/>
            <a:ext cx="1883301" cy="234983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43592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30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kgriep</dc:creator>
  <cp:lastModifiedBy>Katie Miesen</cp:lastModifiedBy>
  <cp:revision>22</cp:revision>
  <dcterms:created xsi:type="dcterms:W3CDTF">2011-05-12T19:25:15Z</dcterms:created>
  <dcterms:modified xsi:type="dcterms:W3CDTF">2013-03-21T17:29:33Z</dcterms:modified>
</cp:coreProperties>
</file>