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434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1D30-1A34-4B2F-95B0-82E5B658E195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B06B-039C-4D12-9090-913282F4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1D30-1A34-4B2F-95B0-82E5B658E195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B06B-039C-4D12-9090-913282F4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1D30-1A34-4B2F-95B0-82E5B658E195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B06B-039C-4D12-9090-913282F4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1D30-1A34-4B2F-95B0-82E5B658E195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B06B-039C-4D12-9090-913282F4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1D30-1A34-4B2F-95B0-82E5B658E195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B06B-039C-4D12-9090-913282F4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1D30-1A34-4B2F-95B0-82E5B658E195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B06B-039C-4D12-9090-913282F4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1D30-1A34-4B2F-95B0-82E5B658E195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B06B-039C-4D12-9090-913282F4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1D30-1A34-4B2F-95B0-82E5B658E195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B06B-039C-4D12-9090-913282F4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1D30-1A34-4B2F-95B0-82E5B658E195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B06B-039C-4D12-9090-913282F4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1D30-1A34-4B2F-95B0-82E5B658E195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B06B-039C-4D12-9090-913282F4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D1D30-1A34-4B2F-95B0-82E5B658E195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FB06B-039C-4D12-9090-913282F4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D1D30-1A34-4B2F-95B0-82E5B658E195}" type="datetimeFigureOut">
              <a:rPr lang="en-US" smtClean="0"/>
              <a:pPr/>
              <a:t>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FB06B-039C-4D12-9090-913282F48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TC_header_5-2-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7696200"/>
            <a:ext cx="6324600" cy="1219015"/>
          </a:xfrm>
          <a:prstGeom prst="rect">
            <a:avLst/>
          </a:prstGeom>
        </p:spPr>
      </p:pic>
      <p:sp>
        <p:nvSpPr>
          <p:cNvPr id="7" name="Text Box 28"/>
          <p:cNvSpPr txBox="1">
            <a:spLocks noChangeArrowheads="1"/>
          </p:cNvSpPr>
          <p:nvPr/>
        </p:nvSpPr>
        <p:spPr bwMode="auto">
          <a:xfrm>
            <a:off x="313293" y="533400"/>
            <a:ext cx="372236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Winter </a:t>
            </a:r>
            <a:r>
              <a:rPr lang="en-US" b="1" dirty="0" smtClean="0">
                <a:latin typeface="Calibri" pitchFamily="34" charset="0"/>
              </a:rPr>
              <a:t>2013</a:t>
            </a:r>
          </a:p>
          <a:p>
            <a:r>
              <a:rPr lang="en-US" sz="1400" b="1" dirty="0" smtClean="0">
                <a:latin typeface="Calibri" pitchFamily="34" charset="0"/>
              </a:rPr>
              <a:t>Tour dates: </a:t>
            </a:r>
            <a:r>
              <a:rPr lang="en-US" sz="1400" b="1" dirty="0" smtClean="0">
                <a:latin typeface="Calibri" pitchFamily="34" charset="0"/>
              </a:rPr>
              <a:t>January 28th through March 1st </a:t>
            </a:r>
            <a:endParaRPr lang="en-US" sz="1400" b="1" dirty="0">
              <a:latin typeface="Calibri" pitchFamily="34" charset="0"/>
            </a:endParaRPr>
          </a:p>
          <a:p>
            <a:r>
              <a:rPr lang="en-US" sz="1400" b="1" dirty="0" smtClean="0">
                <a:latin typeface="Calibri" pitchFamily="34" charset="0"/>
              </a:rPr>
              <a:t>Program: </a:t>
            </a:r>
            <a:r>
              <a:rPr lang="en-US" sz="1400" b="1" i="1" dirty="0" smtClean="0">
                <a:latin typeface="Calibri" pitchFamily="34" charset="0"/>
              </a:rPr>
              <a:t>The Search for the Mountain Fountain</a:t>
            </a:r>
            <a:endParaRPr lang="en-US" sz="1400" b="1" i="1" dirty="0">
              <a:latin typeface="Calibri" pitchFamily="34" charset="0"/>
            </a:endParaRPr>
          </a:p>
          <a:p>
            <a:r>
              <a:rPr lang="en-US" sz="1400" b="1" dirty="0">
                <a:latin typeface="Calibri" pitchFamily="34" charset="0"/>
              </a:rPr>
              <a:t>Actors</a:t>
            </a:r>
            <a:r>
              <a:rPr lang="en-US" sz="1400" b="1" dirty="0" smtClean="0">
                <a:latin typeface="Calibri" pitchFamily="34" charset="0"/>
              </a:rPr>
              <a:t>:  </a:t>
            </a:r>
            <a:r>
              <a:rPr lang="en-US" sz="1400" b="1" dirty="0" smtClean="0">
                <a:latin typeface="Calibri" pitchFamily="34" charset="0"/>
              </a:rPr>
              <a:t>Joe Layne &amp; </a:t>
            </a:r>
            <a:r>
              <a:rPr lang="en-US" sz="1400" b="1" smtClean="0">
                <a:latin typeface="Calibri" pitchFamily="34" charset="0"/>
              </a:rPr>
              <a:t>Zach Flax</a:t>
            </a:r>
            <a:endParaRPr lang="en-US" sz="1400" b="1" dirty="0">
              <a:latin typeface="Calibri" pitchFamily="34" charset="0"/>
            </a:endParaRPr>
          </a:p>
          <a:p>
            <a:endParaRPr lang="en-US" sz="1200" dirty="0">
              <a:latin typeface="Calibri" pitchFamily="34" charset="0"/>
            </a:endParaRPr>
          </a:p>
        </p:txBody>
      </p:sp>
      <p:sp>
        <p:nvSpPr>
          <p:cNvPr id="11" name="Text Box 30"/>
          <p:cNvSpPr txBox="1">
            <a:spLocks noChangeArrowheads="1"/>
          </p:cNvSpPr>
          <p:nvPr/>
        </p:nvSpPr>
        <p:spPr bwMode="auto">
          <a:xfrm>
            <a:off x="2247900" y="2590800"/>
            <a:ext cx="2438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>
                <a:latin typeface="Calibri" pitchFamily="34" charset="0"/>
              </a:rPr>
              <a:t>Meet the </a:t>
            </a:r>
            <a:r>
              <a:rPr lang="en-US" sz="2400" b="1" dirty="0" smtClean="0">
                <a:latin typeface="Calibri" pitchFamily="34" charset="0"/>
              </a:rPr>
              <a:t>Actors</a:t>
            </a:r>
            <a:endParaRPr lang="en-US" sz="2400" b="1" dirty="0" smtClean="0">
              <a:latin typeface="Calibri" pitchFamily="34" charset="0"/>
            </a:endParaRPr>
          </a:p>
        </p:txBody>
      </p:sp>
      <p:sp>
        <p:nvSpPr>
          <p:cNvPr id="12" name="Text Box 35"/>
          <p:cNvSpPr txBox="1">
            <a:spLocks noChangeArrowheads="1"/>
          </p:cNvSpPr>
          <p:nvPr/>
        </p:nvSpPr>
        <p:spPr bwMode="auto">
          <a:xfrm>
            <a:off x="1691707" y="6009121"/>
            <a:ext cx="15610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Joe Layne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" name="Text Box 36"/>
          <p:cNvSpPr txBox="1">
            <a:spLocks noChangeArrowheads="1"/>
          </p:cNvSpPr>
          <p:nvPr/>
        </p:nvSpPr>
        <p:spPr bwMode="auto">
          <a:xfrm>
            <a:off x="3724887" y="6018810"/>
            <a:ext cx="22484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</a:rPr>
              <a:t>Zach Flax</a:t>
            </a:r>
            <a:endParaRPr lang="en-US" dirty="0">
              <a:latin typeface="Calibri" pitchFamily="34" charset="0"/>
            </a:endParaRPr>
          </a:p>
        </p:txBody>
      </p:sp>
      <p:pic>
        <p:nvPicPr>
          <p:cNvPr id="1042" name="Picture 18" descr="No Photo Availa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598" y="3254507"/>
            <a:ext cx="2071218" cy="2684299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No Photo Availabl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12" r="5579" b="17337"/>
          <a:stretch/>
        </p:blipFill>
        <p:spPr bwMode="auto">
          <a:xfrm>
            <a:off x="3724886" y="3634992"/>
            <a:ext cx="2248402" cy="2303814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32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kgriep</dc:creator>
  <cp:lastModifiedBy>Eddie Eames</cp:lastModifiedBy>
  <cp:revision>15</cp:revision>
  <dcterms:created xsi:type="dcterms:W3CDTF">2011-05-12T19:25:15Z</dcterms:created>
  <dcterms:modified xsi:type="dcterms:W3CDTF">2013-02-05T17:56:17Z</dcterms:modified>
</cp:coreProperties>
</file>